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756775" cy="6913563"/>
  <p:notesSz cx="20104100" cy="3981450"/>
  <p:defaultTextStyle>
    <a:defPPr>
      <a:defRPr lang="en-US"/>
    </a:defPPr>
    <a:lvl1pPr marL="0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80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61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40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20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01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481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562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642" algn="l" defTabSz="4570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02">
          <p15:clr>
            <a:srgbClr val="A4A3A4"/>
          </p15:clr>
        </p15:guide>
        <p15:guide id="2" pos="10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42B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6" d="100"/>
          <a:sy n="116" d="100"/>
        </p:scale>
        <p:origin x="1744" y="176"/>
      </p:cViewPr>
      <p:guideLst>
        <p:guide orient="horz" pos="5002"/>
        <p:guide pos="10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1762" y="2143208"/>
            <a:ext cx="8293259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516" y="3871600"/>
            <a:ext cx="682974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50487" y="278616"/>
            <a:ext cx="5855810" cy="769441"/>
          </a:xfrm>
        </p:spPr>
        <p:txBody>
          <a:bodyPr lIns="0" tIns="0" rIns="0" bIns="0"/>
          <a:lstStyle>
            <a:lvl1pPr>
              <a:defRPr sz="50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50487" y="278616"/>
            <a:ext cx="5855810" cy="769441"/>
          </a:xfrm>
        </p:spPr>
        <p:txBody>
          <a:bodyPr lIns="0" tIns="0" rIns="0" bIns="0"/>
          <a:lstStyle>
            <a:lvl1pPr>
              <a:defRPr sz="50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7840" y="1590123"/>
            <a:ext cx="42441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24740" y="1590123"/>
            <a:ext cx="42441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50487" y="278616"/>
            <a:ext cx="5855810" cy="769441"/>
          </a:xfrm>
        </p:spPr>
        <p:txBody>
          <a:bodyPr lIns="0" tIns="0" rIns="0" bIns="0"/>
          <a:lstStyle>
            <a:lvl1pPr>
              <a:defRPr sz="50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50487" y="278615"/>
            <a:ext cx="5855810" cy="7540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rgbClr val="00165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7843" y="1590123"/>
            <a:ext cx="87810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17304" y="6429616"/>
            <a:ext cx="312216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7840" y="6429616"/>
            <a:ext cx="22440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024879" y="6429616"/>
            <a:ext cx="22440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080">
        <a:defRPr>
          <a:latin typeface="+mn-lt"/>
          <a:ea typeface="+mn-ea"/>
          <a:cs typeface="+mn-cs"/>
        </a:defRPr>
      </a:lvl2pPr>
      <a:lvl3pPr marL="914161">
        <a:defRPr>
          <a:latin typeface="+mn-lt"/>
          <a:ea typeface="+mn-ea"/>
          <a:cs typeface="+mn-cs"/>
        </a:defRPr>
      </a:lvl3pPr>
      <a:lvl4pPr marL="1371240">
        <a:defRPr>
          <a:latin typeface="+mn-lt"/>
          <a:ea typeface="+mn-ea"/>
          <a:cs typeface="+mn-cs"/>
        </a:defRPr>
      </a:lvl4pPr>
      <a:lvl5pPr marL="1828320">
        <a:defRPr>
          <a:latin typeface="+mn-lt"/>
          <a:ea typeface="+mn-ea"/>
          <a:cs typeface="+mn-cs"/>
        </a:defRPr>
      </a:lvl5pPr>
      <a:lvl6pPr marL="2285401">
        <a:defRPr>
          <a:latin typeface="+mn-lt"/>
          <a:ea typeface="+mn-ea"/>
          <a:cs typeface="+mn-cs"/>
        </a:defRPr>
      </a:lvl6pPr>
      <a:lvl7pPr marL="2742481">
        <a:defRPr>
          <a:latin typeface="+mn-lt"/>
          <a:ea typeface="+mn-ea"/>
          <a:cs typeface="+mn-cs"/>
        </a:defRPr>
      </a:lvl7pPr>
      <a:lvl8pPr marL="3199562">
        <a:defRPr>
          <a:latin typeface="+mn-lt"/>
          <a:ea typeface="+mn-ea"/>
          <a:cs typeface="+mn-cs"/>
        </a:defRPr>
      </a:lvl8pPr>
      <a:lvl9pPr marL="365664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080">
        <a:defRPr>
          <a:latin typeface="+mn-lt"/>
          <a:ea typeface="+mn-ea"/>
          <a:cs typeface="+mn-cs"/>
        </a:defRPr>
      </a:lvl2pPr>
      <a:lvl3pPr marL="914161">
        <a:defRPr>
          <a:latin typeface="+mn-lt"/>
          <a:ea typeface="+mn-ea"/>
          <a:cs typeface="+mn-cs"/>
        </a:defRPr>
      </a:lvl3pPr>
      <a:lvl4pPr marL="1371240">
        <a:defRPr>
          <a:latin typeface="+mn-lt"/>
          <a:ea typeface="+mn-ea"/>
          <a:cs typeface="+mn-cs"/>
        </a:defRPr>
      </a:lvl4pPr>
      <a:lvl5pPr marL="1828320">
        <a:defRPr>
          <a:latin typeface="+mn-lt"/>
          <a:ea typeface="+mn-ea"/>
          <a:cs typeface="+mn-cs"/>
        </a:defRPr>
      </a:lvl5pPr>
      <a:lvl6pPr marL="2285401">
        <a:defRPr>
          <a:latin typeface="+mn-lt"/>
          <a:ea typeface="+mn-ea"/>
          <a:cs typeface="+mn-cs"/>
        </a:defRPr>
      </a:lvl6pPr>
      <a:lvl7pPr marL="2742481">
        <a:defRPr>
          <a:latin typeface="+mn-lt"/>
          <a:ea typeface="+mn-ea"/>
          <a:cs typeface="+mn-cs"/>
        </a:defRPr>
      </a:lvl7pPr>
      <a:lvl8pPr marL="3199562">
        <a:defRPr>
          <a:latin typeface="+mn-lt"/>
          <a:ea typeface="+mn-ea"/>
          <a:cs typeface="+mn-cs"/>
        </a:defRPr>
      </a:lvl8pPr>
      <a:lvl9pPr marL="365664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649714" y="4727348"/>
            <a:ext cx="457348" cy="16363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0" y="580992"/>
            <a:ext cx="9756775" cy="1754302"/>
          </a:xfrm>
          <a:prstGeom prst="rect">
            <a:avLst/>
          </a:prstGeom>
          <a:noFill/>
          <a:ln>
            <a:noFill/>
          </a:ln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5400" b="1" dirty="0">
                <a:solidFill>
                  <a:srgbClr val="242B67"/>
                </a:solidFill>
                <a:latin typeface="Helvetica Neue"/>
                <a:cs typeface="Helvetica Neue"/>
              </a:rPr>
              <a:t>PAGAMENTI </a:t>
            </a:r>
          </a:p>
          <a:p>
            <a:pPr algn="ctr"/>
            <a:r>
              <a:rPr lang="en-US" sz="5400" b="1" dirty="0">
                <a:solidFill>
                  <a:srgbClr val="242B67"/>
                </a:solidFill>
                <a:latin typeface="Helvetica Neue"/>
                <a:cs typeface="Helvetica Neue"/>
              </a:rPr>
              <a:t>VELOCI E SICURI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5197" y="2618584"/>
            <a:ext cx="8086381" cy="2554521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[COMPANY NAME] con </a:t>
            </a:r>
            <a:b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American Express: per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occuparti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meno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dei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pagamenti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e </a:t>
            </a: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più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del </a:t>
            </a:r>
            <a:b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</a:br>
            <a:r>
              <a:rPr lang="en-US" sz="4000" dirty="0" err="1">
                <a:solidFill>
                  <a:srgbClr val="242B67"/>
                </a:solidFill>
                <a:latin typeface="Helvetica Neue Light"/>
                <a:cs typeface="Helvetica Neue Light"/>
              </a:rPr>
              <a:t>tuo</a:t>
            </a:r>
            <a:r>
              <a:rPr lang="en-US" sz="4000" dirty="0">
                <a:solidFill>
                  <a:srgbClr val="242B67"/>
                </a:solidFill>
                <a:latin typeface="Helvetica Neue Light"/>
                <a:cs typeface="Helvetica Neue Light"/>
              </a:rPr>
              <a:t> business. </a:t>
            </a:r>
          </a:p>
        </p:txBody>
      </p:sp>
      <p:pic>
        <p:nvPicPr>
          <p:cNvPr id="6" name="Picture 5" descr="AXP_BlueBoxLogo_Alternate_REGULARscale_RGB_DIGITAL_700x7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476" y="5209381"/>
            <a:ext cx="1342511" cy="134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08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26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13</cp:revision>
  <dcterms:created xsi:type="dcterms:W3CDTF">2018-07-06T16:32:06Z</dcterms:created>
  <dcterms:modified xsi:type="dcterms:W3CDTF">2021-04-06T10:35:38Z</dcterms:modified>
</cp:coreProperties>
</file>